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8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62A1-68FD-4007-B4B0-86354C157C7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EE9C6-EE50-464E-A404-8384EBA4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9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2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7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5000"/>
                <a:lumOff val="95000"/>
              </a:schemeClr>
            </a:gs>
            <a:gs pos="94000">
              <a:srgbClr val="D1E3F3">
                <a:lumMod val="100000"/>
              </a:srgbClr>
            </a:gs>
            <a:gs pos="95000">
              <a:schemeClr val="accent1">
                <a:lumMod val="45000"/>
                <a:lumOff val="55000"/>
              </a:schemeClr>
            </a:gs>
            <a:gs pos="96000">
              <a:schemeClr val="accent6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BC20-B238-4A4C-A6E3-89B60C6D7FA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CE0E-1578-4191-8065-F1C76C370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gajasinghe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2"/>
          <p:cNvSpPr txBox="1"/>
          <p:nvPr/>
        </p:nvSpPr>
        <p:spPr>
          <a:xfrm>
            <a:off x="3458663" y="3585573"/>
            <a:ext cx="4842510" cy="84074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Wave2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4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entury Gothic" panose="020B0502020202020204" pitchFamily="34" charset="0"/>
                <a:ea typeface="Meiryo"/>
                <a:cs typeface="Iskoola Pota"/>
              </a:rPr>
              <a:t>Web Page Designing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Iskoola Pota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88" y="1343025"/>
            <a:ext cx="3714628" cy="1857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55"/>
          <p:cNvSpPr txBox="1"/>
          <p:nvPr/>
        </p:nvSpPr>
        <p:spPr>
          <a:xfrm>
            <a:off x="2850344" y="130803"/>
            <a:ext cx="5637115" cy="89022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Wave2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i-LK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පස</a:t>
            </a:r>
            <a:r>
              <a:rPr kumimoji="0" lang="si-LK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ුගිය විභාග බහුවරණ </a:t>
            </a:r>
            <a:r>
              <a:rPr lang="si-LK" sz="3600" kern="0" dirty="0" smtClean="0"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ප්‍ර</a:t>
            </a:r>
            <a:r>
              <a:rPr kumimoji="0" lang="si-LK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ශ</a:t>
            </a:r>
            <a:r>
              <a:rPr kumimoji="0" lang="si-LK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 Unicode MS" panose="020B0604020202020204" pitchFamily="34" charset="-128"/>
              </a:rPr>
              <a:t>්න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Iskoola Pot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24" y="4811486"/>
            <a:ext cx="67427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lgerian" panose="04020705040A02060702" pitchFamily="82" charset="0"/>
              </a:rPr>
              <a:t>Anton Gajasinghe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dirty="0" smtClean="0"/>
              <a:t>PG Diploma For IT – University of </a:t>
            </a:r>
            <a:r>
              <a:rPr lang="en-US" dirty="0" err="1" smtClean="0"/>
              <a:t>Peradeniya</a:t>
            </a:r>
            <a:endParaRPr lang="en-US" dirty="0" smtClean="0"/>
          </a:p>
          <a:p>
            <a:pPr algn="ctr"/>
            <a:r>
              <a:rPr lang="en-US" dirty="0" err="1" smtClean="0"/>
              <a:t>Bsc</a:t>
            </a:r>
            <a:r>
              <a:rPr lang="en-US" dirty="0" smtClean="0"/>
              <a:t> – University of </a:t>
            </a:r>
            <a:r>
              <a:rPr lang="en-US" dirty="0" err="1" smtClean="0"/>
              <a:t>peradeniya</a:t>
            </a:r>
            <a:endParaRPr lang="en-US" dirty="0" smtClean="0"/>
          </a:p>
          <a:p>
            <a:pPr algn="ctr"/>
            <a:r>
              <a:rPr lang="en-US" dirty="0" smtClean="0"/>
              <a:t>Email – </a:t>
            </a:r>
            <a:r>
              <a:rPr lang="en-US" dirty="0" smtClean="0">
                <a:hlinkClick r:id="rId3"/>
              </a:rPr>
              <a:t>antongajasinghe@gmail.com</a:t>
            </a:r>
            <a:r>
              <a:rPr lang="en-US" dirty="0" smtClean="0"/>
              <a:t> Tel - 0714466533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357187"/>
            <a:ext cx="10633273" cy="2319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074" y="5566886"/>
            <a:ext cx="11049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Web authoring tools are used to create Web content, and cover a wide range of software programs you can download to your computer or access online. The World Wide Web Consortium, or W3, issues guidelines for web authoring tools that create a basic industry standard for web accessibility.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3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0416" y="72509"/>
            <a:ext cx="5704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Types of web authoring tools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81915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Text Editors -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4025" y="1288792"/>
            <a:ext cx="969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242424"/>
                </a:solidFill>
                <a:effectLst/>
                <a:latin typeface="source-serif-pro"/>
              </a:rPr>
              <a:t>They allow users to write and edit HTML, CSS, and JavaScript codes directly. Examples of text editors include Notepad++, Sublime Text, and Visual Studio Code. 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457450"/>
            <a:ext cx="957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WYSIWYG Editors:</a:t>
            </a:r>
            <a:r>
              <a:rPr lang="en-US" dirty="0"/>
              <a:t> WYSIWYG (What You See Is What You Get)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4025" y="2887444"/>
            <a:ext cx="950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242424"/>
                </a:solidFill>
                <a:effectLst/>
                <a:latin typeface="source-serif-pro"/>
              </a:rPr>
              <a:t>provide a visual interface for designing web pages. Users can drag and drop elements onto a canvas and customize them using an intuitive UI.</a:t>
            </a:r>
          </a:p>
          <a:p>
            <a:endParaRPr lang="en-US" dirty="0">
              <a:solidFill>
                <a:srgbClr val="242424"/>
              </a:solidFill>
              <a:latin typeface="source-serif-pro"/>
            </a:endParaRPr>
          </a:p>
          <a:p>
            <a:r>
              <a:rPr lang="en-US" dirty="0" smtClean="0"/>
              <a:t>Adobe Dreamweaver, Microsoft Expression Web, and </a:t>
            </a:r>
            <a:r>
              <a:rPr lang="en-US" dirty="0" err="1" smtClean="0"/>
              <a:t>WordPress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6850" y="4514850"/>
            <a:ext cx="61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/>
              <a:t>CMS </a:t>
            </a:r>
            <a:r>
              <a:rPr lang="en-US" b="1" dirty="0"/>
              <a:t>Content Management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43548" y="4988093"/>
            <a:ext cx="734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enable users to create and manage website content easily.</a:t>
            </a:r>
          </a:p>
          <a:p>
            <a:r>
              <a:rPr lang="en-US" dirty="0"/>
              <a:t>pre-designed templates and themes, as well as plugins and extensions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4025" y="5980748"/>
            <a:ext cx="311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WordPress</a:t>
            </a:r>
            <a:r>
              <a:rPr lang="en-US" dirty="0" smtClean="0"/>
              <a:t>, Joomla, and Drupal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27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204787"/>
            <a:ext cx="10447288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8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76212"/>
            <a:ext cx="10591800" cy="1304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731" y="5825609"/>
            <a:ext cx="4983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XML -  </a:t>
            </a:r>
            <a:r>
              <a:rPr lang="en-US" b="0" i="0" dirty="0" err="1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eXtensible</a:t>
            </a:r>
            <a:r>
              <a:rPr lang="en-US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Markup Language</a:t>
            </a:r>
          </a:p>
          <a:p>
            <a:r>
              <a:rPr lang="en-US" dirty="0" smtClean="0"/>
              <a:t>XHTML - Extensible </a:t>
            </a:r>
            <a:r>
              <a:rPr lang="en-US" dirty="0" err="1" smtClean="0"/>
              <a:t>HyperText</a:t>
            </a:r>
            <a:r>
              <a:rPr lang="en-US" dirty="0" smtClean="0"/>
              <a:t> Markup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3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61975"/>
            <a:ext cx="10953750" cy="5734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742950"/>
            <a:ext cx="4303464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9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09537"/>
            <a:ext cx="106108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00025"/>
            <a:ext cx="10734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23837"/>
            <a:ext cx="10534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3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47649"/>
            <a:ext cx="8909309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90500"/>
            <a:ext cx="1115743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76237"/>
            <a:ext cx="112490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0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604837"/>
            <a:ext cx="10225088" cy="277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6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323850"/>
            <a:ext cx="94869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27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30570"/>
            <a:ext cx="11496675" cy="23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4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71462"/>
            <a:ext cx="116014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0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276225"/>
            <a:ext cx="11034713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4313"/>
            <a:ext cx="10991850" cy="17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3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93206"/>
            <a:ext cx="11458575" cy="25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3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9550"/>
            <a:ext cx="11431445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188901"/>
            <a:ext cx="11453813" cy="22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8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21360"/>
            <a:ext cx="11496675" cy="20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19087"/>
            <a:ext cx="11210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7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4787"/>
            <a:ext cx="100012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3" y="212345"/>
            <a:ext cx="11463338" cy="31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08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61925"/>
            <a:ext cx="113538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7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85725"/>
            <a:ext cx="11557996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2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0025"/>
            <a:ext cx="11210925" cy="27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18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14325"/>
            <a:ext cx="11391900" cy="27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05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85737"/>
            <a:ext cx="115252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9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57175"/>
            <a:ext cx="112109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57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347662"/>
            <a:ext cx="115538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54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16776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95262"/>
            <a:ext cx="7510698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03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14312"/>
            <a:ext cx="113919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1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33350"/>
            <a:ext cx="11396663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4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0025"/>
            <a:ext cx="11334750" cy="36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286000"/>
            <a:ext cx="1148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9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"/>
            <a:ext cx="116300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5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42887"/>
            <a:ext cx="96774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295275"/>
            <a:ext cx="10625138" cy="18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" y="161925"/>
            <a:ext cx="6391275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300037"/>
            <a:ext cx="10091261" cy="1890713"/>
          </a:xfrm>
          <a:prstGeom prst="rect">
            <a:avLst/>
          </a:prstGeom>
        </p:spPr>
      </p:pic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792823"/>
              </p:ext>
            </p:extLst>
          </p:nvPr>
        </p:nvGraphicFramePr>
        <p:xfrm>
          <a:off x="1371600" y="2790824"/>
          <a:ext cx="9144000" cy="33242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2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9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63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Value</a:t>
                      </a: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63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smtClean="0">
                          <a:effectLst/>
                        </a:rPr>
                        <a:t>_blank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Opens the linked document in a new window or tab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105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smtClean="0">
                          <a:effectLst/>
                        </a:rPr>
                        <a:t>_self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Opens the linked document in the same frame as it was clicked (this is default)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63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smtClean="0">
                          <a:effectLst/>
                        </a:rPr>
                        <a:t>_parent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Opens the linked document in the parent frame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863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smtClean="0">
                          <a:effectLst/>
                        </a:rPr>
                        <a:t>_top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Opens the linked document in the full body of the window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8634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effectLst/>
                        </a:rPr>
                        <a:t>framename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Opens the linked document in a named frame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314325"/>
            <a:ext cx="8920163" cy="252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279</Words>
  <Application>Microsoft Office PowerPoint</Application>
  <PresentationFormat>Widescreen</PresentationFormat>
  <Paragraphs>33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 Unicode MS</vt:lpstr>
      <vt:lpstr>Algerian</vt:lpstr>
      <vt:lpstr>Arial</vt:lpstr>
      <vt:lpstr>Arial</vt:lpstr>
      <vt:lpstr>Calibri</vt:lpstr>
      <vt:lpstr>Calibri Light</vt:lpstr>
      <vt:lpstr>Century Gothic</vt:lpstr>
      <vt:lpstr>Iskoola Pota</vt:lpstr>
      <vt:lpstr>Meiryo</vt:lpstr>
      <vt:lpstr>Nirmala UI</vt:lpstr>
      <vt:lpstr>source-serif-pro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Gajasinghe</dc:creator>
  <cp:lastModifiedBy>Gajasinghe</cp:lastModifiedBy>
  <cp:revision>18</cp:revision>
  <dcterms:created xsi:type="dcterms:W3CDTF">2023-12-15T15:37:06Z</dcterms:created>
  <dcterms:modified xsi:type="dcterms:W3CDTF">2023-12-18T17:55:15Z</dcterms:modified>
</cp:coreProperties>
</file>